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274" r:id="rId2"/>
    <p:sldId id="285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490BD5B-9B07-443E-A6EA-BE369A2FA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6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C5A1016-14E9-4431-925C-7C406DEAD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32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D710259-A77C-4F34-B9F2-4C593C92DC0C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EAE6F74-DEF6-42C6-BCEF-B641130F72B8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815632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主榮上加榮，正在改變我；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From glory to glory He’s changing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改變我，改變我。</a:t>
            </a:r>
            <a:endParaRPr lang="zh-TW" altLang="en-US" sz="30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Changing me, changing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使我得完全變成主的形像，</a:t>
            </a:r>
            <a:endParaRPr lang="zh-TW" altLang="en-US" sz="30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likeness and image to perfect in me,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流露神大愛在世間。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love of God shown to the world.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818878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H296</a:t>
            </a:r>
            <a:r>
              <a:rPr lang="en-US" altLang="zh-TW" sz="2800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榮上加榮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FROM GLORY TO GLORY (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  <a:endParaRPr lang="en-US" altLang="zh-TW" sz="24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H296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主在改變，改變我，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 He’s changing, changing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使屬地形像變成屬天，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From earthly things to the heavenly,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使我得完全變成主的形像，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His likeness and image to perfect in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流露神大愛在世間。</a:t>
            </a:r>
            <a:endParaRPr lang="en-US" altLang="zh-TW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love of God shown to the world.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2530</TotalTime>
  <Words>142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H296  榮上加榮  FROM GLORY TO GLORY (頁1/2)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113</cp:revision>
  <dcterms:created xsi:type="dcterms:W3CDTF">2001-04-19T19:07:54Z</dcterms:created>
  <dcterms:modified xsi:type="dcterms:W3CDTF">2017-08-05T14:01:16Z</dcterms:modified>
</cp:coreProperties>
</file>